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108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170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12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00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410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360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14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54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726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718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082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9C38A-673A-48B5-9384-9F3C6B59F1A7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2FC14-C171-4F80-AE32-2ACBD17797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076" y="315713"/>
            <a:ext cx="115048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Обнаруженное на территории района Щербинка брошенное, в том числе разукомплектованное транспортное средство (далее – ТС), которое перемещено на специализированную стоянку на временное хранение по адресу: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 Брошенное разукомплектованное транспортное средство автомобильВАЗ-2112, государственный регистрационный знак В934РМ797, серого цвета обнаружен по адресу: ул. Маршала Савицкого, д. 8к1.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1422" y="2377621"/>
            <a:ext cx="4667683" cy="349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7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076" y="315713"/>
            <a:ext cx="115048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Обнаруженное на территории района Щербинка брошенное, в том числе разукомплектованное транспортное средство (далее – ТС), которое перемещено на специализированную стоянку на временное хранение по адресу: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 Брошенное разукомплектованное транспортное средство автомобильВАЗ-2112, государственный регистрационный знак В934РМ797, серого цвета обнаружен по адресу: Микрорайон Южный, д. 7.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615" y="2375222"/>
            <a:ext cx="4426181" cy="33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27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2025-07-14T13:50:53Z</dcterms:created>
  <dcterms:modified xsi:type="dcterms:W3CDTF">2025-07-14T13:51:02Z</dcterms:modified>
</cp:coreProperties>
</file>